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5" r:id="rId2"/>
    <p:sldId id="257" r:id="rId3"/>
    <p:sldId id="266" r:id="rId4"/>
    <p:sldId id="258" r:id="rId5"/>
    <p:sldId id="259" r:id="rId6"/>
    <p:sldId id="261" r:id="rId7"/>
    <p:sldId id="263" r:id="rId8"/>
    <p:sldId id="264" r:id="rId9"/>
    <p:sldId id="260" r:id="rId10"/>
    <p:sldId id="262" r:id="rId11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Exo 2" panose="020B0604020202020204" charset="0"/>
      <p:regular r:id="rId18"/>
      <p:bold r:id="rId19"/>
      <p:italic r:id="rId20"/>
      <p:boldItalic r:id="rId21"/>
    </p:embeddedFont>
  </p:embeddedFontLst>
  <p:defaultTextStyle>
    <a:defPPr>
      <a:defRPr lang="uk-UA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804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168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diia Borshch" userId="3b19c147-5cd9-4952-80b1-8e335dbfdaea" providerId="ADAL" clId="{B532EFBD-D0FE-4B71-BD8B-94CE2AEDBEFF}"/>
    <pc:docChg chg="custSel modSld">
      <pc:chgData name="Nadiia Borshch" userId="3b19c147-5cd9-4952-80b1-8e335dbfdaea" providerId="ADAL" clId="{B532EFBD-D0FE-4B71-BD8B-94CE2AEDBEFF}" dt="2024-11-26T14:54:10.542" v="8" actId="790"/>
      <pc:docMkLst>
        <pc:docMk/>
      </pc:docMkLst>
      <pc:sldChg chg="modSp mod">
        <pc:chgData name="Nadiia Borshch" userId="3b19c147-5cd9-4952-80b1-8e335dbfdaea" providerId="ADAL" clId="{B532EFBD-D0FE-4B71-BD8B-94CE2AEDBEFF}" dt="2024-11-26T14:54:10.542" v="8" actId="790"/>
        <pc:sldMkLst>
          <pc:docMk/>
          <pc:sldMk cId="1038831749" sldId="263"/>
        </pc:sldMkLst>
        <pc:spChg chg="mod">
          <ac:chgData name="Nadiia Borshch" userId="3b19c147-5cd9-4952-80b1-8e335dbfdaea" providerId="ADAL" clId="{B532EFBD-D0FE-4B71-BD8B-94CE2AEDBEFF}" dt="2024-11-26T14:54:10.542" v="8" actId="790"/>
          <ac:spMkLst>
            <pc:docMk/>
            <pc:sldMk cId="1038831749" sldId="263"/>
            <ac:spMk id="2048" creationId="{0576B7B6-4A14-29CB-B6A9-59CCA1F76903}"/>
          </ac:spMkLst>
        </pc:spChg>
      </pc:sldChg>
      <pc:sldChg chg="modSp mod">
        <pc:chgData name="Nadiia Borshch" userId="3b19c147-5cd9-4952-80b1-8e335dbfdaea" providerId="ADAL" clId="{B532EFBD-D0FE-4B71-BD8B-94CE2AEDBEFF}" dt="2024-11-26T14:39:00.331" v="0" actId="255"/>
        <pc:sldMkLst>
          <pc:docMk/>
          <pc:sldMk cId="2173110792" sldId="264"/>
        </pc:sldMkLst>
        <pc:spChg chg="mod">
          <ac:chgData name="Nadiia Borshch" userId="3b19c147-5cd9-4952-80b1-8e335dbfdaea" providerId="ADAL" clId="{B532EFBD-D0FE-4B71-BD8B-94CE2AEDBEFF}" dt="2024-11-26T14:39:00.331" v="0" actId="255"/>
          <ac:spMkLst>
            <pc:docMk/>
            <pc:sldMk cId="2173110792" sldId="264"/>
            <ac:spMk id="30" creationId="{CDCC4873-B27D-D372-7930-80F0F11B15C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09FDC-E846-4261-BDBF-D5240B5564BA}" type="datetimeFigureOut">
              <a:rPr lang="uk-UA" smtClean="0"/>
              <a:t>26.11.2024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5443C-C74D-48D4-86F7-7D5DFD042C4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767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B2F75-EF3E-4691-8386-55267039DD56}" type="datetimeFigureOut">
              <a:rPr lang="uk-UA" smtClean="0"/>
              <a:t>26.11.2024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A9E3-5CE7-4B54-B336-C7CFBF9DDC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829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">
    <p:bg>
      <p:bgPr>
        <a:solidFill>
          <a:srgbClr val="1B3A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ПИ\works\_ДНВР\Брендбук КПИ\Ресурс 39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113" y="1282727"/>
            <a:ext cx="4531775" cy="257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26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D0114C3-B8CB-41F7-B04D-BDF53C237570}"/>
              </a:ext>
            </a:extLst>
          </p:cNvPr>
          <p:cNvSpPr/>
          <p:nvPr userDrawn="1"/>
        </p:nvSpPr>
        <p:spPr>
          <a:xfrm>
            <a:off x="0" y="4611943"/>
            <a:ext cx="9144000" cy="531557"/>
          </a:xfrm>
          <a:prstGeom prst="rect">
            <a:avLst/>
          </a:prstGeom>
          <a:solidFill>
            <a:srgbClr val="1B3A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uk-UA"/>
          </a:p>
        </p:txBody>
      </p:sp>
      <p:sp>
        <p:nvSpPr>
          <p:cNvPr id="5" name="Місце для тексту 8">
            <a:extLst>
              <a:ext uri="{FF2B5EF4-FFF2-40B4-BE49-F238E27FC236}">
                <a16:creationId xmlns:a16="http://schemas.microsoft.com/office/drawing/2014/main" id="{94C71DEB-74A9-4A63-980D-DAEEF7A421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8415" y="323254"/>
            <a:ext cx="5513640" cy="706245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1" cap="all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ЗАГОЛОВКУ</a:t>
            </a:r>
          </a:p>
        </p:txBody>
      </p:sp>
      <p:sp>
        <p:nvSpPr>
          <p:cNvPr id="8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824" y="1040328"/>
            <a:ext cx="7417217" cy="311894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підзаголовок  або приберіть його</a:t>
            </a:r>
          </a:p>
        </p:txBody>
      </p:sp>
      <p:sp>
        <p:nvSpPr>
          <p:cNvPr id="10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0162" y="1494332"/>
            <a:ext cx="7417217" cy="311894"/>
          </a:xfrm>
        </p:spPr>
        <p:txBody>
          <a:bodyPr>
            <a:normAutofit/>
          </a:bodyPr>
          <a:lstStyle>
            <a:lvl1pPr marL="0" indent="0">
              <a:buNone/>
              <a:defRPr sz="1400" b="0" baseline="0">
                <a:solidFill>
                  <a:schemeClr val="tx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слайду або вставте нове текстове поле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77773-CACD-4264-8FC3-1F3448254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8" y="4676873"/>
            <a:ext cx="297696" cy="3982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15EB4B-6CCC-4BD0-82C7-3B4BE67B3336}"/>
              </a:ext>
            </a:extLst>
          </p:cNvPr>
          <p:cNvSpPr txBox="1"/>
          <p:nvPr userDrawn="1"/>
        </p:nvSpPr>
        <p:spPr>
          <a:xfrm>
            <a:off x="672641" y="4714417"/>
            <a:ext cx="3213860" cy="32316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uk-UA" sz="800" b="1" dirty="0">
                <a:solidFill>
                  <a:schemeClr val="bg1"/>
                </a:solidFill>
                <a:latin typeface="Exo 2" panose="00000500000000000000" pitchFamily="2" charset="-52"/>
              </a:rPr>
              <a:t>Національний технічний університет України</a:t>
            </a:r>
            <a:br>
              <a:rPr lang="en-US" sz="800" b="1" dirty="0">
                <a:solidFill>
                  <a:schemeClr val="bg1"/>
                </a:solidFill>
                <a:latin typeface="Exo 2" panose="00000500000000000000" pitchFamily="2" charset="-52"/>
              </a:rPr>
            </a:br>
            <a:r>
              <a:rPr lang="uk-UA" sz="800" b="1" dirty="0">
                <a:solidFill>
                  <a:schemeClr val="bg1"/>
                </a:solidFill>
                <a:latin typeface="Exo 2" panose="00000500000000000000" pitchFamily="2" charset="-52"/>
              </a:rPr>
              <a:t>«Київський політехнічний інститут імені Ігоря Сікорського»</a:t>
            </a:r>
            <a:endParaRPr lang="uk-UA" sz="800" dirty="0"/>
          </a:p>
        </p:txBody>
      </p:sp>
    </p:spTree>
    <p:extLst>
      <p:ext uri="{BB962C8B-B14F-4D97-AF65-F5344CB8AC3E}">
        <p14:creationId xmlns:p14="http://schemas.microsoft.com/office/powerpoint/2010/main" val="287574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D0114C3-B8CB-41F7-B04D-BDF53C237570}"/>
              </a:ext>
            </a:extLst>
          </p:cNvPr>
          <p:cNvSpPr/>
          <p:nvPr userDrawn="1"/>
        </p:nvSpPr>
        <p:spPr>
          <a:xfrm>
            <a:off x="0" y="4755054"/>
            <a:ext cx="9144000" cy="388446"/>
          </a:xfrm>
          <a:prstGeom prst="rect">
            <a:avLst/>
          </a:prstGeom>
          <a:solidFill>
            <a:srgbClr val="1B3A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uk-UA"/>
          </a:p>
        </p:txBody>
      </p:sp>
      <p:sp>
        <p:nvSpPr>
          <p:cNvPr id="5" name="Місце для тексту 8">
            <a:extLst>
              <a:ext uri="{FF2B5EF4-FFF2-40B4-BE49-F238E27FC236}">
                <a16:creationId xmlns:a16="http://schemas.microsoft.com/office/drawing/2014/main" id="{94C71DEB-74A9-4A63-980D-DAEEF7A421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8415" y="323253"/>
            <a:ext cx="5513640" cy="706245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1" cap="all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ЗАГОЛОВКУ</a:t>
            </a:r>
          </a:p>
        </p:txBody>
      </p:sp>
      <p:sp>
        <p:nvSpPr>
          <p:cNvPr id="8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824" y="1040328"/>
            <a:ext cx="7417217" cy="311894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підзаголовок  або приберіть його</a:t>
            </a:r>
          </a:p>
        </p:txBody>
      </p:sp>
      <p:sp>
        <p:nvSpPr>
          <p:cNvPr id="10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0162" y="1494332"/>
            <a:ext cx="7417217" cy="311894"/>
          </a:xfrm>
        </p:spPr>
        <p:txBody>
          <a:bodyPr>
            <a:normAutofit/>
          </a:bodyPr>
          <a:lstStyle>
            <a:lvl1pPr marL="0" indent="0">
              <a:buNone/>
              <a:defRPr sz="1400" b="0" baseline="0">
                <a:solidFill>
                  <a:schemeClr val="tx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слайду або вставте нове текстове поле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5EB4B-6CCC-4BD0-82C7-3B4BE67B3336}"/>
              </a:ext>
            </a:extLst>
          </p:cNvPr>
          <p:cNvSpPr txBox="1"/>
          <p:nvPr userDrawn="1"/>
        </p:nvSpPr>
        <p:spPr>
          <a:xfrm>
            <a:off x="921410" y="4818324"/>
            <a:ext cx="7288391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uk-UA" sz="900" b="1" dirty="0">
                <a:solidFill>
                  <a:schemeClr val="bg1"/>
                </a:solidFill>
                <a:latin typeface="Exo 2" panose="00000500000000000000" pitchFamily="2" charset="-52"/>
              </a:rPr>
              <a:t>Національний технічний університет України «Київський політехнічний інститут імені Ігоря Сікорського»</a:t>
            </a:r>
            <a:endParaRPr lang="uk-UA" sz="900" dirty="0">
              <a:solidFill>
                <a:schemeClr val="bg1"/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6876A61-F7D5-4266-8A3C-CCEB689246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76" y="4431571"/>
            <a:ext cx="483610" cy="64696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57609B2-75EE-43E9-961C-472E6BC6DA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6" y="4479309"/>
            <a:ext cx="377149" cy="55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7387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D0114C3-B8CB-41F7-B04D-BDF53C237570}"/>
              </a:ext>
            </a:extLst>
          </p:cNvPr>
          <p:cNvSpPr/>
          <p:nvPr userDrawn="1"/>
        </p:nvSpPr>
        <p:spPr>
          <a:xfrm>
            <a:off x="0" y="4755054"/>
            <a:ext cx="9144000" cy="388446"/>
          </a:xfrm>
          <a:prstGeom prst="rect">
            <a:avLst/>
          </a:prstGeom>
          <a:solidFill>
            <a:srgbClr val="1B3A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uk-UA"/>
          </a:p>
        </p:txBody>
      </p:sp>
      <p:sp>
        <p:nvSpPr>
          <p:cNvPr id="5" name="Місце для тексту 8">
            <a:extLst>
              <a:ext uri="{FF2B5EF4-FFF2-40B4-BE49-F238E27FC236}">
                <a16:creationId xmlns:a16="http://schemas.microsoft.com/office/drawing/2014/main" id="{94C71DEB-74A9-4A63-980D-DAEEF7A421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8415" y="323253"/>
            <a:ext cx="5513640" cy="706245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1" cap="all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ЗАГОЛОВКУ</a:t>
            </a:r>
          </a:p>
        </p:txBody>
      </p:sp>
      <p:sp>
        <p:nvSpPr>
          <p:cNvPr id="8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824" y="1040328"/>
            <a:ext cx="7417217" cy="311894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підзаголовок  або приберіть його</a:t>
            </a:r>
          </a:p>
        </p:txBody>
      </p:sp>
      <p:sp>
        <p:nvSpPr>
          <p:cNvPr id="10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0162" y="1494332"/>
            <a:ext cx="7417217" cy="311894"/>
          </a:xfrm>
        </p:spPr>
        <p:txBody>
          <a:bodyPr>
            <a:normAutofit/>
          </a:bodyPr>
          <a:lstStyle>
            <a:lvl1pPr marL="0" indent="0">
              <a:buNone/>
              <a:defRPr sz="1400" b="0" baseline="0">
                <a:solidFill>
                  <a:schemeClr val="tx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слайду або вставте нове текстове поле</a:t>
            </a:r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8211852" y="4425177"/>
            <a:ext cx="483610" cy="646966"/>
            <a:chOff x="8296291" y="4126103"/>
            <a:chExt cx="662832" cy="886727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86876A61-F7D5-4266-8A3C-CCEB6892467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6291" y="4126103"/>
              <a:ext cx="662832" cy="886727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557609B2-75EE-43E9-961C-472E6BC6D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9248" y="4191533"/>
              <a:ext cx="516917" cy="755869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015EB4B-6CCC-4BD0-82C7-3B4BE67B3336}"/>
              </a:ext>
            </a:extLst>
          </p:cNvPr>
          <p:cNvSpPr txBox="1"/>
          <p:nvPr userDrawn="1"/>
        </p:nvSpPr>
        <p:spPr>
          <a:xfrm>
            <a:off x="346529" y="4835698"/>
            <a:ext cx="7288391" cy="2154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uk-UA" sz="900" b="1" dirty="0">
                <a:solidFill>
                  <a:schemeClr val="bg1"/>
                </a:solidFill>
                <a:latin typeface="Exo 2" panose="00000500000000000000" pitchFamily="2" charset="-52"/>
              </a:rPr>
              <a:t>Національний технічний університет України «Київський політехнічний інститут імені Ігоря Сікорського»</a:t>
            </a:r>
            <a:endParaRPr lang="uk-UA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3220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4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77773-CACD-4264-8FC3-1F3448254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542" y="4189155"/>
            <a:ext cx="615078" cy="82284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4A52D9-717C-47D9-A6A0-08FC2D02D8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87" y="4534779"/>
            <a:ext cx="296688" cy="4338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C27870-0C84-4FEB-AF83-6CCC33FC83AA}"/>
              </a:ext>
            </a:extLst>
          </p:cNvPr>
          <p:cNvSpPr txBox="1"/>
          <p:nvPr userDrawn="1"/>
        </p:nvSpPr>
        <p:spPr>
          <a:xfrm>
            <a:off x="571075" y="4578573"/>
            <a:ext cx="348917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uk-UA" sz="900" b="1" dirty="0">
                <a:solidFill>
                  <a:srgbClr val="1B3A6E"/>
                </a:solidFill>
                <a:latin typeface="Exo 2" panose="00000500000000000000" pitchFamily="2" charset="-52"/>
              </a:rPr>
              <a:t>Національний технічний університет України</a:t>
            </a:r>
            <a:br>
              <a:rPr lang="en-US" sz="900" b="1" dirty="0">
                <a:solidFill>
                  <a:srgbClr val="1B3A6E"/>
                </a:solidFill>
                <a:latin typeface="Exo 2" panose="00000500000000000000" pitchFamily="2" charset="-52"/>
              </a:rPr>
            </a:br>
            <a:r>
              <a:rPr lang="uk-UA" sz="900" b="1" dirty="0">
                <a:solidFill>
                  <a:srgbClr val="1B3A6E"/>
                </a:solidFill>
                <a:latin typeface="Exo 2" panose="00000500000000000000" pitchFamily="2" charset="-52"/>
              </a:rPr>
              <a:t>«Київський політехнічний інститут імені Ігоря Сікорського»</a:t>
            </a:r>
            <a:endParaRPr lang="uk-UA" sz="900" b="1" dirty="0">
              <a:solidFill>
                <a:srgbClr val="1B3A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63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тексту 8">
            <a:extLst>
              <a:ext uri="{FF2B5EF4-FFF2-40B4-BE49-F238E27FC236}">
                <a16:creationId xmlns:a16="http://schemas.microsoft.com/office/drawing/2014/main" id="{94C71DEB-74A9-4A63-980D-DAEEF7A421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8415" y="323253"/>
            <a:ext cx="5513640" cy="706245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1" cap="all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ЗАГОЛОВКУ</a:t>
            </a:r>
          </a:p>
        </p:txBody>
      </p:sp>
      <p:sp>
        <p:nvSpPr>
          <p:cNvPr id="8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824" y="1040328"/>
            <a:ext cx="7417217" cy="311894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1B3A6E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підзаголовок  або приберіть його</a:t>
            </a:r>
          </a:p>
        </p:txBody>
      </p:sp>
      <p:sp>
        <p:nvSpPr>
          <p:cNvPr id="10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0162" y="1494332"/>
            <a:ext cx="7417217" cy="311894"/>
          </a:xfrm>
        </p:spPr>
        <p:txBody>
          <a:bodyPr>
            <a:normAutofit/>
          </a:bodyPr>
          <a:lstStyle>
            <a:lvl1pPr marL="0" indent="0">
              <a:buNone/>
              <a:defRPr sz="1400" b="0" baseline="0">
                <a:solidFill>
                  <a:schemeClr val="tx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слайду або вставте нове текстове поле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64A52D9-717C-47D9-A6A0-08FC2D02D8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230" y="4341801"/>
            <a:ext cx="393100" cy="57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81842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(варіант 6)">
    <p:bg>
      <p:bgPr>
        <a:solidFill>
          <a:srgbClr val="1B3A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тексту 8">
            <a:extLst>
              <a:ext uri="{FF2B5EF4-FFF2-40B4-BE49-F238E27FC236}">
                <a16:creationId xmlns:a16="http://schemas.microsoft.com/office/drawing/2014/main" id="{94C71DEB-74A9-4A63-980D-DAEEF7A421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8415" y="323253"/>
            <a:ext cx="5513640" cy="706245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1" cap="all" baseline="0">
                <a:solidFill>
                  <a:schemeClr val="bg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ЗАГОЛОВКУ</a:t>
            </a:r>
          </a:p>
        </p:txBody>
      </p:sp>
      <p:sp>
        <p:nvSpPr>
          <p:cNvPr id="8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824" y="1040328"/>
            <a:ext cx="7417217" cy="311894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chemeClr val="bg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підзаголовок  або приберіть його</a:t>
            </a:r>
          </a:p>
        </p:txBody>
      </p:sp>
      <p:sp>
        <p:nvSpPr>
          <p:cNvPr id="10" name="Місце для тексту 8">
            <a:extLst>
              <a:ext uri="{FF2B5EF4-FFF2-40B4-BE49-F238E27FC236}">
                <a16:creationId xmlns:a16="http://schemas.microsoft.com/office/drawing/2014/main" id="{0690D500-945F-4439-98A0-8C2C10EF2D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0162" y="1494332"/>
            <a:ext cx="7417217" cy="311894"/>
          </a:xfrm>
        </p:spPr>
        <p:txBody>
          <a:bodyPr>
            <a:normAutofit/>
          </a:bodyPr>
          <a:lstStyle>
            <a:lvl1pPr marL="0" indent="0">
              <a:buNone/>
              <a:defRPr sz="1400" b="0" baseline="0">
                <a:solidFill>
                  <a:schemeClr val="bg1"/>
                </a:solidFill>
                <a:latin typeface="Exo 2" panose="00000500000000000000" pitchFamily="2" charset="-52"/>
              </a:defRPr>
            </a:lvl1pPr>
          </a:lstStyle>
          <a:p>
            <a:pPr lvl="0"/>
            <a:r>
              <a:rPr lang="uk-UA" dirty="0"/>
              <a:t>Відредагуйте текст слайду або вставте нове текстове поле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677773-CACD-4264-8FC3-1F3448254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48" y="4341801"/>
            <a:ext cx="429679" cy="57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7922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2279328-FA53-4D7A-BCE9-03349729A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80E75DA-89FC-4BF8-99EC-C09167CF1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uk-UA" dirty="0"/>
              <a:t>Відредагуйте стиль зразка тексту</a:t>
            </a:r>
          </a:p>
          <a:p>
            <a:pPr lvl="1"/>
            <a:r>
              <a:rPr lang="uk-UA" dirty="0"/>
              <a:t>Другий рівень</a:t>
            </a:r>
          </a:p>
          <a:p>
            <a:pPr lvl="2"/>
            <a:r>
              <a:rPr lang="uk-UA" dirty="0"/>
              <a:t>Третій рівень</a:t>
            </a:r>
          </a:p>
          <a:p>
            <a:pPr lvl="3"/>
            <a:r>
              <a:rPr lang="uk-UA" dirty="0"/>
              <a:t>Четвертий рівень</a:t>
            </a:r>
          </a:p>
          <a:p>
            <a:pPr lvl="4"/>
            <a:r>
              <a:rPr lang="uk-UA" dirty="0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22F5604-C4CE-44B9-9888-FDA854F32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7E5DB-DAD9-4015-9815-37961B3C6DF5}" type="datetime1">
              <a:rPr lang="uk-UA" smtClean="0"/>
              <a:t>26.11.2024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FD278C2-61B1-4305-BBB1-9BC8412C3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D1C5CEF-D24A-455A-864A-81B0C32B6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5B78-055B-44A9-8427-3B63AE59F7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10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7" r:id="rId2"/>
    <p:sldLayoutId id="2147483673" r:id="rId3"/>
    <p:sldLayoutId id="2147483672" r:id="rId4"/>
    <p:sldLayoutId id="2147483671" r:id="rId5"/>
    <p:sldLayoutId id="2147483674" r:id="rId6"/>
    <p:sldLayoutId id="2147483675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JolWZHYuAHRtj8xWUUuWQ-wMDC0tl6TM/edit?usp=sharing&amp;ouid=110150022314404196720&amp;rtpof=true&amp;sd=tru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A2DB2-DCA9-10E8-F9B9-59A7B5533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29">
            <a:extLst>
              <a:ext uri="{FF2B5EF4-FFF2-40B4-BE49-F238E27FC236}">
                <a16:creationId xmlns:a16="http://schemas.microsoft.com/office/drawing/2014/main" id="{E31EB123-AB1B-4A39-6501-88511D9F4F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15180" y="1557694"/>
            <a:ext cx="5513640" cy="1398866"/>
          </a:xfrm>
          <a:ln w="19050">
            <a:solidFill>
              <a:srgbClr val="1B3A6E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</a:pPr>
            <a:r>
              <a:rPr lang="uk-UA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Річний план </a:t>
            </a:r>
            <a:r>
              <a:rPr lang="uk-UA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закупівель</a:t>
            </a:r>
            <a:r>
              <a:rPr lang="uk-UA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2025 рік</a:t>
            </a:r>
          </a:p>
        </p:txBody>
      </p:sp>
      <p:sp>
        <p:nvSpPr>
          <p:cNvPr id="2" name="Підзаголовок 2">
            <a:extLst>
              <a:ext uri="{FF2B5EF4-FFF2-40B4-BE49-F238E27FC236}">
                <a16:creationId xmlns:a16="http://schemas.microsoft.com/office/drawing/2014/main" id="{0BB00C63-331C-8340-2C8D-2DB2FB819FD5}"/>
              </a:ext>
            </a:extLst>
          </p:cNvPr>
          <p:cNvSpPr txBox="1">
            <a:spLocks/>
          </p:cNvSpPr>
          <p:nvPr/>
        </p:nvSpPr>
        <p:spPr>
          <a:xfrm>
            <a:off x="0" y="357551"/>
            <a:ext cx="9144000" cy="810532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1800" dirty="0"/>
              <a:t>Департамент майнових і соціальних питань</a:t>
            </a:r>
          </a:p>
          <a:p>
            <a:pPr marL="0" indent="0" algn="ctr">
              <a:buNone/>
            </a:pPr>
            <a:r>
              <a:rPr lang="uk-UA" sz="1800" dirty="0"/>
              <a:t>Відділ матеріально-технічного постачання</a:t>
            </a:r>
            <a:endParaRPr lang="en-US" sz="18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01860D0-EAC8-99E7-3A1E-2B320DB19ABF}"/>
              </a:ext>
            </a:extLst>
          </p:cNvPr>
          <p:cNvSpPr txBox="1">
            <a:spLocks/>
          </p:cNvSpPr>
          <p:nvPr/>
        </p:nvSpPr>
        <p:spPr>
          <a:xfrm>
            <a:off x="5311140" y="3413760"/>
            <a:ext cx="3680460" cy="977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dirty="0"/>
              <a:t>Підготував:</a:t>
            </a:r>
          </a:p>
          <a:p>
            <a:r>
              <a:rPr lang="uk-UA" sz="1600" dirty="0"/>
              <a:t>Провідний фахівець відділу</a:t>
            </a:r>
            <a:br>
              <a:rPr lang="uk-UA" sz="1600" dirty="0"/>
            </a:br>
            <a:r>
              <a:rPr lang="uk-UA" sz="1600" dirty="0"/>
              <a:t>Олексій ОГІНСЬКИЙ</a:t>
            </a:r>
            <a:endParaRPr lang="en-US" sz="1600" dirty="0"/>
          </a:p>
        </p:txBody>
      </p:sp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3542C9A8-3E7A-0D98-8466-BE9DB5799F90}"/>
              </a:ext>
            </a:extLst>
          </p:cNvPr>
          <p:cNvSpPr txBox="1">
            <a:spLocks/>
          </p:cNvSpPr>
          <p:nvPr/>
        </p:nvSpPr>
        <p:spPr>
          <a:xfrm>
            <a:off x="-724988" y="4027941"/>
            <a:ext cx="4245429" cy="527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i="1" dirty="0"/>
              <a:t>27 листопада 2024 р.</a:t>
            </a:r>
            <a:endParaRPr lang="en-US" sz="1600" i="1" dirty="0"/>
          </a:p>
        </p:txBody>
      </p:sp>
      <p:pic>
        <p:nvPicPr>
          <p:cNvPr id="6" name="Рисунок 5" descr="Зображення, що містить Графіка, символ, графічний дизайн, картинки&#10;&#10;Автоматично згенерований опис">
            <a:extLst>
              <a:ext uri="{FF2B5EF4-FFF2-40B4-BE49-F238E27FC236}">
                <a16:creationId xmlns:a16="http://schemas.microsoft.com/office/drawing/2014/main" id="{079A4A6F-3F7E-7B7E-1ECD-E211249BD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6" y="99060"/>
            <a:ext cx="1107820" cy="155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01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9997E-BA74-9FE0-46FA-EAAE4AA0C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9">
            <a:extLst>
              <a:ext uri="{FF2B5EF4-FFF2-40B4-BE49-F238E27FC236}">
                <a16:creationId xmlns:a16="http://schemas.microsoft.com/office/drawing/2014/main" id="{7EFDF2EB-0AEF-1572-D07F-F33824A925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76140" y="1108114"/>
            <a:ext cx="5513640" cy="1398866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uk-UA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Дякую за увагу!</a:t>
            </a:r>
          </a:p>
        </p:txBody>
      </p:sp>
      <p:pic>
        <p:nvPicPr>
          <p:cNvPr id="6" name="Рисунок 5" descr="Зображення, що містить ніч&#10;&#10;Автоматично згенерований опис">
            <a:extLst>
              <a:ext uri="{FF2B5EF4-FFF2-40B4-BE49-F238E27FC236}">
                <a16:creationId xmlns:a16="http://schemas.microsoft.com/office/drawing/2014/main" id="{8317DD2E-F97A-5538-4CA8-38CCA2E1B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750"/>
            <a:ext cx="9144000" cy="2103124"/>
          </a:xfrm>
          <a:prstGeom prst="rect">
            <a:avLst/>
          </a:prstGeom>
        </p:spPr>
      </p:pic>
      <p:pic>
        <p:nvPicPr>
          <p:cNvPr id="8" name="Рисунок 7" descr="Зображення, що містить мистецтво, коло, символ, Симетрія&#10;&#10;Автоматично згенерований опис">
            <a:extLst>
              <a:ext uri="{FF2B5EF4-FFF2-40B4-BE49-F238E27FC236}">
                <a16:creationId xmlns:a16="http://schemas.microsoft.com/office/drawing/2014/main" id="{28766A88-1CD0-F3F9-D960-742BF5607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85" y="144780"/>
            <a:ext cx="1412315" cy="1412972"/>
          </a:xfrm>
          <a:prstGeom prst="rect">
            <a:avLst/>
          </a:prstGeom>
        </p:spPr>
      </p:pic>
      <p:pic>
        <p:nvPicPr>
          <p:cNvPr id="10" name="Рисунок 9" descr="Зображення, що містить Графіка, символ, графічний дизайн, картинки&#10;&#10;Автоматично згенерований опис">
            <a:extLst>
              <a:ext uri="{FF2B5EF4-FFF2-40B4-BE49-F238E27FC236}">
                <a16:creationId xmlns:a16="http://schemas.microsoft.com/office/drawing/2014/main" id="{7245843B-872C-1B8A-CB18-0B2231A46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151" y="144780"/>
            <a:ext cx="1004895" cy="141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1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9">
            <a:extLst>
              <a:ext uri="{FF2B5EF4-FFF2-40B4-BE49-F238E27FC236}">
                <a16:creationId xmlns:a16="http://schemas.microsoft.com/office/drawing/2014/main" id="{E78EAF29-68F8-216E-D7FF-046477CB3B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Порядок денний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B9079E-6215-0782-045C-4C8685FE763D}"/>
              </a:ext>
            </a:extLst>
          </p:cNvPr>
          <p:cNvSpPr txBox="1"/>
          <p:nvPr/>
        </p:nvSpPr>
        <p:spPr>
          <a:xfrm>
            <a:off x="662940" y="1512649"/>
            <a:ext cx="8046720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1.  Форма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річного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плану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закупівель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на 2025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рік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AutoNum type="arabicPeriod" startAt="2"/>
            </a:pP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Інструкція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заповнення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вкладок плану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закупівель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на 2025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рік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AutoNum type="arabicPeriod" startAt="2"/>
            </a:pP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здачі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плану до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матеріально-технічного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постачання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(ВМТП).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4.   </a:t>
            </a:r>
            <a:r>
              <a:rPr lang="ru-RU" sz="1800" dirty="0" err="1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Інше</a:t>
            </a:r>
            <a:r>
              <a:rPr lang="ru-RU" sz="1800" dirty="0">
                <a:solidFill>
                  <a:srgbClr val="1B3A6E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55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3719C-006A-CE70-D67A-AD6D91E50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Місце для вмісту 3">
            <a:extLst>
              <a:ext uri="{FF2B5EF4-FFF2-40B4-BE49-F238E27FC236}">
                <a16:creationId xmlns:a16="http://schemas.microsoft.com/office/drawing/2014/main" id="{F56A790D-070B-0E80-4374-30502DDBEB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172856"/>
              </p:ext>
            </p:extLst>
          </p:nvPr>
        </p:nvGraphicFramePr>
        <p:xfrm>
          <a:off x="388623" y="1507172"/>
          <a:ext cx="8237217" cy="21291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5739">
                  <a:extLst>
                    <a:ext uri="{9D8B030D-6E8A-4147-A177-3AD203B41FA5}">
                      <a16:colId xmlns:a16="http://schemas.microsoft.com/office/drawing/2014/main" val="2550626203"/>
                    </a:ext>
                  </a:extLst>
                </a:gridCol>
                <a:gridCol w="2745739">
                  <a:extLst>
                    <a:ext uri="{9D8B030D-6E8A-4147-A177-3AD203B41FA5}">
                      <a16:colId xmlns:a16="http://schemas.microsoft.com/office/drawing/2014/main" val="249684424"/>
                    </a:ext>
                  </a:extLst>
                </a:gridCol>
                <a:gridCol w="2745739">
                  <a:extLst>
                    <a:ext uri="{9D8B030D-6E8A-4147-A177-3AD203B41FA5}">
                      <a16:colId xmlns:a16="http://schemas.microsoft.com/office/drawing/2014/main" val="3779011028"/>
                    </a:ext>
                  </a:extLst>
                </a:gridCol>
              </a:tblGrid>
              <a:tr h="59800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</a:t>
                      </a:r>
                      <a:r>
                        <a:rPr lang="uk-UA" sz="18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ІБ</a:t>
                      </a:r>
                      <a:endParaRPr lang="en-US" sz="18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Номер телефону</a:t>
                      </a:r>
                      <a:endParaRPr lang="en-US" sz="18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Електронна</a:t>
                      </a:r>
                      <a:r>
                        <a:rPr lang="ru-RU" sz="18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8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пошта</a:t>
                      </a:r>
                      <a:endParaRPr lang="en-US" sz="18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294614"/>
                  </a:ext>
                </a:extLst>
              </a:tr>
              <a:tr h="765574">
                <a:tc>
                  <a:txBody>
                    <a:bodyPr/>
                    <a:lstStyle/>
                    <a:p>
                      <a:r>
                        <a:rPr lang="uk-UA" sz="18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Огінський</a:t>
                      </a:r>
                      <a:r>
                        <a:rPr lang="uk-UA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Олексій Сергійович</a:t>
                      </a:r>
                      <a:endParaRPr lang="en-US"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204-83-83</a:t>
                      </a:r>
                      <a:endParaRPr lang="en-US"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oginskiy92@gmail.com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031954"/>
                  </a:ext>
                </a:extLst>
              </a:tr>
              <a:tr h="765574">
                <a:tc>
                  <a:txBody>
                    <a:bodyPr/>
                    <a:lstStyle/>
                    <a:p>
                      <a:r>
                        <a:rPr lang="uk-UA" sz="18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Кренчанін</a:t>
                      </a:r>
                      <a:r>
                        <a:rPr lang="uk-UA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Юлія Володимирівна</a:t>
                      </a:r>
                      <a:endParaRPr lang="en-US"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204-83-83</a:t>
                      </a:r>
                      <a:endParaRPr lang="en-US"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juli_a_kpi@ukr.net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22374"/>
                  </a:ext>
                </a:extLst>
              </a:tr>
            </a:tbl>
          </a:graphicData>
        </a:graphic>
      </p:graphicFrame>
      <p:sp>
        <p:nvSpPr>
          <p:cNvPr id="6" name="Текст 29">
            <a:extLst>
              <a:ext uri="{FF2B5EF4-FFF2-40B4-BE49-F238E27FC236}">
                <a16:creationId xmlns:a16="http://schemas.microsoft.com/office/drawing/2014/main" id="{3B0D6731-01C9-42C3-0042-AC64DD5A84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Відповідальні особи</a:t>
            </a:r>
          </a:p>
        </p:txBody>
      </p:sp>
    </p:spTree>
    <p:extLst>
      <p:ext uri="{BB962C8B-B14F-4D97-AF65-F5344CB8AC3E}">
        <p14:creationId xmlns:p14="http://schemas.microsoft.com/office/powerpoint/2010/main" val="133643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AECED-5ABE-8657-4643-A29D9E5ED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5F5F693D-0C6A-577C-FF0A-95D3D1DA98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3518" y="1939895"/>
            <a:ext cx="7417217" cy="311894"/>
          </a:xfrm>
        </p:spPr>
        <p:txBody>
          <a:bodyPr/>
          <a:lstStyle/>
          <a:p>
            <a:pPr algn="ctr"/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Приклад заповнення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EAF099-BFFC-D4C9-04E2-37C056E6F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84" y="1194407"/>
            <a:ext cx="8735231" cy="596228"/>
          </a:xfrm>
          <a:prstGeom prst="rect">
            <a:avLst/>
          </a:prstGeom>
        </p:spPr>
      </p:pic>
      <p:sp>
        <p:nvSpPr>
          <p:cNvPr id="5" name="Текст 29">
            <a:extLst>
              <a:ext uri="{FF2B5EF4-FFF2-40B4-BE49-F238E27FC236}">
                <a16:creationId xmlns:a16="http://schemas.microsoft.com/office/drawing/2014/main" id="{B92035E4-8AD8-2128-2266-93EB27310B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Правила заповнення річного плану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1991AD-2DC6-F5B1-ACE2-2313DFF98587}"/>
              </a:ext>
            </a:extLst>
          </p:cNvPr>
          <p:cNvSpPr txBox="1"/>
          <p:nvPr/>
        </p:nvSpPr>
        <p:spPr>
          <a:xfrm>
            <a:off x="92527" y="2251789"/>
            <a:ext cx="89589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Аналогічне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заповнення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відбувається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по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всіх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інших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вкладках.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Заповнюються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тільки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комірки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зазначені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ІНСТРУКЦІЇ.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зручності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комірки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не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передбачені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для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заповнення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будуть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ЗАБЛОКОВАНІ.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 файлах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прописані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автоматичні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формули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Видаляти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НЕ МОЖНА,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власноруч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вираховувати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нічого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не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потрібно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21282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DC9C7-B543-D170-5F05-CD511AFED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29">
            <a:extLst>
              <a:ext uri="{FF2B5EF4-FFF2-40B4-BE49-F238E27FC236}">
                <a16:creationId xmlns:a16="http://schemas.microsoft.com/office/drawing/2014/main" id="{10908278-0639-1D56-9BA5-94A40F9EA6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Правила заповнення річного плану</a:t>
            </a:r>
          </a:p>
        </p:txBody>
      </p:sp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4540A4C4-D6F7-053F-67FF-7680E13FA6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4022" y="1556550"/>
            <a:ext cx="7417217" cy="92441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Книгу в  Excel, яку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заповнює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підрозділ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слід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позначати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кольором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uk-UA" sz="10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37EA9B1-8823-751C-DDC4-0F2356DAF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021" y="2868280"/>
            <a:ext cx="7417217" cy="61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9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C40A3-8DAB-CDFC-EC8E-C5F92191D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29">
            <a:extLst>
              <a:ext uri="{FF2B5EF4-FFF2-40B4-BE49-F238E27FC236}">
                <a16:creationId xmlns:a16="http://schemas.microsoft.com/office/drawing/2014/main" id="{2B62D892-45EA-9861-51E0-01FC8DA65E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Правила заповнення річного плану</a:t>
            </a:r>
          </a:p>
        </p:txBody>
      </p:sp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3C8CD3B8-A72E-4E66-22A5-B66E008D0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4023" y="1556550"/>
            <a:ext cx="2799278" cy="2565870"/>
          </a:xfrm>
        </p:spPr>
        <p:txBody>
          <a:bodyPr>
            <a:normAutofit lnSpcReduction="10000"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Канцтовари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миючі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засоби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замки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батарейки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клавіатури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та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миші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uk-UA" sz="1000" dirty="0"/>
          </a:p>
        </p:txBody>
      </p:sp>
      <p:sp>
        <p:nvSpPr>
          <p:cNvPr id="3" name="Текст 2047">
            <a:extLst>
              <a:ext uri="{FF2B5EF4-FFF2-40B4-BE49-F238E27FC236}">
                <a16:creationId xmlns:a16="http://schemas.microsoft.com/office/drawing/2014/main" id="{80A3E2F6-CED9-FA7E-E7E5-96D903BE7114}"/>
              </a:ext>
            </a:extLst>
          </p:cNvPr>
          <p:cNvSpPr txBox="1">
            <a:spLocks/>
          </p:cNvSpPr>
          <p:nvPr/>
        </p:nvSpPr>
        <p:spPr>
          <a:xfrm>
            <a:off x="5735123" y="1617510"/>
            <a:ext cx="2799278" cy="256587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tx1"/>
                </a:solidFill>
                <a:latin typeface="Exo 2" panose="00000500000000000000" pitchFamily="2" charset="-52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dirty="0"/>
          </a:p>
          <a:p>
            <a:pPr algn="ctr"/>
            <a:r>
              <a:rPr lang="ru-RU" sz="2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закуповуються</a:t>
            </a: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u-RU" sz="2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централізовано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СКЛАД</a:t>
            </a:r>
            <a:endParaRPr lang="uk-UA" sz="1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ава фігурна дужка 3">
            <a:extLst>
              <a:ext uri="{FF2B5EF4-FFF2-40B4-BE49-F238E27FC236}">
                <a16:creationId xmlns:a16="http://schemas.microsoft.com/office/drawing/2014/main" id="{22CF71AE-765A-71A8-E814-B935E6139C85}"/>
              </a:ext>
            </a:extLst>
          </p:cNvPr>
          <p:cNvSpPr/>
          <p:nvPr/>
        </p:nvSpPr>
        <p:spPr>
          <a:xfrm>
            <a:off x="4152900" y="1440180"/>
            <a:ext cx="830580" cy="2750820"/>
          </a:xfrm>
          <a:prstGeom prst="rightBrace">
            <a:avLst/>
          </a:prstGeom>
          <a:ln w="38100">
            <a:solidFill>
              <a:srgbClr val="1B3A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73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1C8C0-5718-2B8D-AE70-0F3F46170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29">
            <a:extLst>
              <a:ext uri="{FF2B5EF4-FFF2-40B4-BE49-F238E27FC236}">
                <a16:creationId xmlns:a16="http://schemas.microsoft.com/office/drawing/2014/main" id="{9D16F8C1-2890-E519-FA4C-5CAFDC3F63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«Додатково»</a:t>
            </a:r>
          </a:p>
        </p:txBody>
      </p:sp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0576B7B6-4A14-29CB-B6A9-59CCA1F769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4022" y="1556550"/>
            <a:ext cx="7417217" cy="28249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/>
              <a:t>❗️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 вкладку </a:t>
            </a:r>
            <a:r>
              <a:rPr lang="uk-UA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«Додатково»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вносяться ТІЛЬКИ специфічні товари, аналоги/еквіваленти яких відсутні в загальному плані!!!</a:t>
            </a:r>
          </a:p>
          <a:p>
            <a:pPr algn="just"/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❗️У вкладці </a:t>
            </a:r>
            <a:r>
              <a:rPr lang="uk-UA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«Додатково»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наведений список товарів,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вказуєте лише загальну суму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надалі надаєте у відділ МТП службову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записку з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технічним завдання та комерційними пропозиціями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1038831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67F41-3D72-31F2-C231-3C01DE596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29">
            <a:extLst>
              <a:ext uri="{FF2B5EF4-FFF2-40B4-BE49-F238E27FC236}">
                <a16:creationId xmlns:a16="http://schemas.microsoft.com/office/drawing/2014/main" id="{CDCC4873-B27D-D372-7930-80F0F11B15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«Додатково»</a:t>
            </a:r>
          </a:p>
        </p:txBody>
      </p:sp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880EC20A-72E8-1F9A-4BE4-0C35AAE21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4022" y="1556550"/>
            <a:ext cx="7417217" cy="28249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/>
              <a:t>❗️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Товари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яких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немає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переліку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вносяться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окремо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у вкладку 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24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Додатково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».</a:t>
            </a:r>
          </a:p>
          <a:p>
            <a:pPr algn="just"/>
            <a:endParaRPr lang="ru-RU" sz="2400" dirty="0"/>
          </a:p>
          <a:p>
            <a:pPr algn="just"/>
            <a:endParaRPr lang="ru-RU" sz="2400" dirty="0"/>
          </a:p>
          <a:p>
            <a:pPr algn="just"/>
            <a:endParaRPr lang="ru-RU" sz="2400" dirty="0"/>
          </a:p>
          <a:p>
            <a:pPr algn="just"/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❗️При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заповненні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вкладки 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24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Додатково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обов'язково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надаються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до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відділу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МТП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технічне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завдання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(у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файлі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Word)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комерційні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пропозиції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uk-UA" sz="1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BCF098-842F-FBE7-415A-3BAB1EBDA3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14" y="2456083"/>
            <a:ext cx="8670806" cy="49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10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3906F-8980-D927-1BD4-60DF41353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Текст 2047">
            <a:extLst>
              <a:ext uri="{FF2B5EF4-FFF2-40B4-BE49-F238E27FC236}">
                <a16:creationId xmlns:a16="http://schemas.microsoft.com/office/drawing/2014/main" id="{BBC972D1-BD36-0CF9-98F8-DDB66F40D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8782" y="1181912"/>
            <a:ext cx="7417217" cy="1881328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План </a:t>
            </a:r>
            <a:r>
              <a:rPr lang="ru-RU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закупівель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на 2025 </a:t>
            </a:r>
            <a:r>
              <a:rPr lang="ru-RU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рік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ru-RU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термін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до </a:t>
            </a:r>
          </a:p>
          <a:p>
            <a:pPr algn="ctr"/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ru-RU" sz="22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грудня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2024 року </a:t>
            </a:r>
            <a:r>
              <a:rPr lang="ru-RU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передати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5024EA-80BD-3634-79BD-A5E0694C9AE5}"/>
              </a:ext>
            </a:extLst>
          </p:cNvPr>
          <p:cNvSpPr txBox="1"/>
          <p:nvPr/>
        </p:nvSpPr>
        <p:spPr>
          <a:xfrm>
            <a:off x="167642" y="3108733"/>
            <a:ext cx="35509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Через соц.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мережі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або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на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пошту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ru-RU" sz="1800" b="1" i="1" u="sng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електронному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вигляді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8" name="Підзаголовок 2">
            <a:extLst>
              <a:ext uri="{FF2B5EF4-FFF2-40B4-BE49-F238E27FC236}">
                <a16:creationId xmlns:a16="http://schemas.microsoft.com/office/drawing/2014/main" id="{EE3A8A2C-EEEA-D86A-07F0-DFE7C19A2A39}"/>
              </a:ext>
            </a:extLst>
          </p:cNvPr>
          <p:cNvSpPr txBox="1">
            <a:spLocks/>
          </p:cNvSpPr>
          <p:nvPr/>
        </p:nvSpPr>
        <p:spPr>
          <a:xfrm>
            <a:off x="5018677" y="3063240"/>
            <a:ext cx="3751943" cy="5277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каб.112 (ВМТП) в </a:t>
            </a:r>
            <a:r>
              <a:rPr lang="ru-RU" sz="2000" b="1" i="1" u="sng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паперовому</a:t>
            </a:r>
            <a:r>
              <a:rPr lang="ru-RU" sz="20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вигляді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(вибірка з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підписом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керівника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підрозділу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Пряма зі стрілкою 16">
            <a:extLst>
              <a:ext uri="{FF2B5EF4-FFF2-40B4-BE49-F238E27FC236}">
                <a16:creationId xmlns:a16="http://schemas.microsoft.com/office/drawing/2014/main" id="{FE1512B4-1C79-0AB6-DA6F-60DC44434E22}"/>
              </a:ext>
            </a:extLst>
          </p:cNvPr>
          <p:cNvCxnSpPr>
            <a:endCxn id="7" idx="0"/>
          </p:cNvCxnSpPr>
          <p:nvPr/>
        </p:nvCxnSpPr>
        <p:spPr>
          <a:xfrm flipH="1">
            <a:off x="1943101" y="2103120"/>
            <a:ext cx="2453639" cy="1005613"/>
          </a:xfrm>
          <a:prstGeom prst="straightConnector1">
            <a:avLst/>
          </a:prstGeom>
          <a:ln w="38100">
            <a:solidFill>
              <a:srgbClr val="1B3A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зі стрілкою 18">
            <a:extLst>
              <a:ext uri="{FF2B5EF4-FFF2-40B4-BE49-F238E27FC236}">
                <a16:creationId xmlns:a16="http://schemas.microsoft.com/office/drawing/2014/main" id="{5933DDE2-44CF-3EC1-9F63-A73A7F5880F7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396740" y="2103120"/>
            <a:ext cx="2497909" cy="960120"/>
          </a:xfrm>
          <a:prstGeom prst="straightConnector1">
            <a:avLst/>
          </a:prstGeom>
          <a:ln w="38100">
            <a:solidFill>
              <a:srgbClr val="1B3A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екст 29">
            <a:extLst>
              <a:ext uri="{FF2B5EF4-FFF2-40B4-BE49-F238E27FC236}">
                <a16:creationId xmlns:a16="http://schemas.microsoft.com/office/drawing/2014/main" id="{EB80CF90-6D8D-6267-E896-9BD7C85BAC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414" y="323254"/>
            <a:ext cx="8495545" cy="706245"/>
          </a:xfrm>
          <a:ln w="19050">
            <a:solidFill>
              <a:srgbClr val="1B3A6E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Термін здачі</a:t>
            </a:r>
          </a:p>
        </p:txBody>
      </p:sp>
    </p:spTree>
    <p:extLst>
      <p:ext uri="{BB962C8B-B14F-4D97-AF65-F5344CB8AC3E}">
        <p14:creationId xmlns:p14="http://schemas.microsoft.com/office/powerpoint/2010/main" val="4082978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ПІ Презентація">
      <a:majorFont>
        <a:latin typeface="Exo 2"/>
        <a:ea typeface=""/>
        <a:cs typeface=""/>
      </a:majorFont>
      <a:minorFont>
        <a:latin typeface="Exo 2"/>
        <a:ea typeface=""/>
        <a:cs typeface="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321</Words>
  <Application>Microsoft Office PowerPoint</Application>
  <PresentationFormat>Екран (16:9)</PresentationFormat>
  <Paragraphs>58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Cambria</vt:lpstr>
      <vt:lpstr>Exo 2</vt:lpstr>
      <vt:lpstr>Calibri</vt:lpstr>
      <vt:lpstr>Arial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Nadiia Borshch</dc:creator>
  <cp:lastModifiedBy>Nadiia Borshch</cp:lastModifiedBy>
  <cp:revision>25</cp:revision>
  <dcterms:created xsi:type="dcterms:W3CDTF">2020-04-02T13:49:33Z</dcterms:created>
  <dcterms:modified xsi:type="dcterms:W3CDTF">2024-11-26T14:54:12Z</dcterms:modified>
</cp:coreProperties>
</file>